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5334000"/>
  <p:notesSz cx="7556500" cy="533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1653540"/>
            <a:ext cx="6428422" cy="1120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65648" y="2133015"/>
            <a:ext cx="628015" cy="567055"/>
          </a:xfrm>
          <a:custGeom>
            <a:avLst/>
            <a:gdLst/>
            <a:ahLst/>
            <a:cxnLst/>
            <a:rect l="l" t="t" r="r" b="b"/>
            <a:pathLst>
              <a:path w="628014" h="567055">
                <a:moveTo>
                  <a:pt x="313931" y="0"/>
                </a:moveTo>
                <a:lnTo>
                  <a:pt x="270886" y="17771"/>
                </a:lnTo>
                <a:lnTo>
                  <a:pt x="0" y="482536"/>
                </a:lnTo>
                <a:lnTo>
                  <a:pt x="40478" y="504076"/>
                </a:lnTo>
                <a:lnTo>
                  <a:pt x="82641" y="522686"/>
                </a:lnTo>
                <a:lnTo>
                  <a:pt x="126356" y="538226"/>
                </a:lnTo>
                <a:lnTo>
                  <a:pt x="171610" y="550579"/>
                </a:lnTo>
                <a:lnTo>
                  <a:pt x="217989" y="559546"/>
                </a:lnTo>
                <a:lnTo>
                  <a:pt x="265537" y="565030"/>
                </a:lnTo>
                <a:lnTo>
                  <a:pt x="314083" y="566889"/>
                </a:lnTo>
                <a:lnTo>
                  <a:pt x="362654" y="565028"/>
                </a:lnTo>
                <a:lnTo>
                  <a:pt x="410211" y="559537"/>
                </a:lnTo>
                <a:lnTo>
                  <a:pt x="456619" y="550556"/>
                </a:lnTo>
                <a:lnTo>
                  <a:pt x="501617" y="538272"/>
                </a:lnTo>
                <a:lnTo>
                  <a:pt x="545279" y="522766"/>
                </a:lnTo>
                <a:lnTo>
                  <a:pt x="587392" y="504204"/>
                </a:lnTo>
                <a:lnTo>
                  <a:pt x="627824" y="482727"/>
                </a:lnTo>
                <a:lnTo>
                  <a:pt x="366560" y="30302"/>
                </a:lnTo>
                <a:lnTo>
                  <a:pt x="357065" y="17921"/>
                </a:lnTo>
                <a:lnTo>
                  <a:pt x="344741" y="8355"/>
                </a:lnTo>
                <a:lnTo>
                  <a:pt x="330169" y="2186"/>
                </a:lnTo>
                <a:lnTo>
                  <a:pt x="313931" y="0"/>
                </a:lnTo>
                <a:close/>
              </a:path>
            </a:pathLst>
          </a:custGeom>
          <a:solidFill>
            <a:srgbClr val="75BD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793066" y="2642908"/>
            <a:ext cx="583565" cy="544195"/>
          </a:xfrm>
          <a:custGeom>
            <a:avLst/>
            <a:gdLst/>
            <a:ahLst/>
            <a:cxnLst/>
            <a:rect l="l" t="t" r="r" b="b"/>
            <a:pathLst>
              <a:path w="583564" h="544194">
                <a:moveTo>
                  <a:pt x="314299" y="0"/>
                </a:moveTo>
                <a:lnTo>
                  <a:pt x="275405" y="24286"/>
                </a:lnTo>
                <a:lnTo>
                  <a:pt x="238204" y="51484"/>
                </a:lnTo>
                <a:lnTo>
                  <a:pt x="202887" y="81554"/>
                </a:lnTo>
                <a:lnTo>
                  <a:pt x="169640" y="114454"/>
                </a:lnTo>
                <a:lnTo>
                  <a:pt x="138653" y="150144"/>
                </a:lnTo>
                <a:lnTo>
                  <a:pt x="110115" y="188583"/>
                </a:lnTo>
                <a:lnTo>
                  <a:pt x="84213" y="229730"/>
                </a:lnTo>
                <a:lnTo>
                  <a:pt x="61511" y="272682"/>
                </a:lnTo>
                <a:lnTo>
                  <a:pt x="42461" y="316561"/>
                </a:lnTo>
                <a:lnTo>
                  <a:pt x="27006" y="361185"/>
                </a:lnTo>
                <a:lnTo>
                  <a:pt x="15089" y="406371"/>
                </a:lnTo>
                <a:lnTo>
                  <a:pt x="6653" y="451935"/>
                </a:lnTo>
                <a:lnTo>
                  <a:pt x="1643" y="497696"/>
                </a:lnTo>
                <a:lnTo>
                  <a:pt x="0" y="543471"/>
                </a:lnTo>
                <a:lnTo>
                  <a:pt x="522516" y="543674"/>
                </a:lnTo>
                <a:lnTo>
                  <a:pt x="565087" y="526191"/>
                </a:lnTo>
                <a:lnTo>
                  <a:pt x="583282" y="482444"/>
                </a:lnTo>
                <a:lnTo>
                  <a:pt x="581221" y="466989"/>
                </a:lnTo>
                <a:lnTo>
                  <a:pt x="575373" y="452539"/>
                </a:lnTo>
                <a:lnTo>
                  <a:pt x="314299" y="0"/>
                </a:lnTo>
                <a:close/>
              </a:path>
            </a:pathLst>
          </a:custGeom>
          <a:solidFill>
            <a:srgbClr val="75BD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178937" y="2641942"/>
            <a:ext cx="583565" cy="544830"/>
          </a:xfrm>
          <a:custGeom>
            <a:avLst/>
            <a:gdLst/>
            <a:ahLst/>
            <a:cxnLst/>
            <a:rect l="l" t="t" r="r" b="b"/>
            <a:pathLst>
              <a:path w="583564" h="544830">
                <a:moveTo>
                  <a:pt x="270416" y="0"/>
                </a:moveTo>
                <a:lnTo>
                  <a:pt x="7958" y="451866"/>
                </a:lnTo>
                <a:lnTo>
                  <a:pt x="2075" y="466231"/>
                </a:lnTo>
                <a:lnTo>
                  <a:pt x="0" y="481630"/>
                </a:lnTo>
                <a:lnTo>
                  <a:pt x="1941" y="497287"/>
                </a:lnTo>
                <a:lnTo>
                  <a:pt x="30707" y="535663"/>
                </a:lnTo>
                <a:lnTo>
                  <a:pt x="583115" y="544487"/>
                </a:lnTo>
                <a:lnTo>
                  <a:pt x="581616" y="498687"/>
                </a:lnTo>
                <a:lnTo>
                  <a:pt x="576751" y="452893"/>
                </a:lnTo>
                <a:lnTo>
                  <a:pt x="568462" y="407290"/>
                </a:lnTo>
                <a:lnTo>
                  <a:pt x="556689" y="362061"/>
                </a:lnTo>
                <a:lnTo>
                  <a:pt x="541374" y="317389"/>
                </a:lnTo>
                <a:lnTo>
                  <a:pt x="522457" y="273459"/>
                </a:lnTo>
                <a:lnTo>
                  <a:pt x="499879" y="230454"/>
                </a:lnTo>
                <a:lnTo>
                  <a:pt x="474115" y="189204"/>
                </a:lnTo>
                <a:lnTo>
                  <a:pt x="445695" y="150661"/>
                </a:lnTo>
                <a:lnTo>
                  <a:pt x="414810" y="114868"/>
                </a:lnTo>
                <a:lnTo>
                  <a:pt x="381649" y="81864"/>
                </a:lnTo>
                <a:lnTo>
                  <a:pt x="346403" y="51691"/>
                </a:lnTo>
                <a:lnTo>
                  <a:pt x="309262" y="24389"/>
                </a:lnTo>
                <a:lnTo>
                  <a:pt x="270416" y="0"/>
                </a:lnTo>
                <a:close/>
              </a:path>
            </a:pathLst>
          </a:custGeom>
          <a:solidFill>
            <a:srgbClr val="75BD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750593" y="2141334"/>
            <a:ext cx="355600" cy="491490"/>
          </a:xfrm>
          <a:custGeom>
            <a:avLst/>
            <a:gdLst/>
            <a:ahLst/>
            <a:cxnLst/>
            <a:rect l="l" t="t" r="r" b="b"/>
            <a:pathLst>
              <a:path w="355600" h="491489">
                <a:moveTo>
                  <a:pt x="154800" y="123710"/>
                </a:moveTo>
                <a:lnTo>
                  <a:pt x="102313" y="132272"/>
                </a:lnTo>
                <a:lnTo>
                  <a:pt x="60580" y="156587"/>
                </a:lnTo>
                <a:lnTo>
                  <a:pt x="29815" y="192131"/>
                </a:lnTo>
                <a:lnTo>
                  <a:pt x="9791" y="236943"/>
                </a:lnTo>
                <a:lnTo>
                  <a:pt x="610" y="287437"/>
                </a:lnTo>
                <a:lnTo>
                  <a:pt x="0" y="304863"/>
                </a:lnTo>
                <a:lnTo>
                  <a:pt x="610" y="322944"/>
                </a:lnTo>
                <a:lnTo>
                  <a:pt x="9791" y="375158"/>
                </a:lnTo>
                <a:lnTo>
                  <a:pt x="29808" y="421478"/>
                </a:lnTo>
                <a:lnTo>
                  <a:pt x="60728" y="458282"/>
                </a:lnTo>
                <a:lnTo>
                  <a:pt x="103296" y="482852"/>
                </a:lnTo>
                <a:lnTo>
                  <a:pt x="156768" y="491413"/>
                </a:lnTo>
                <a:lnTo>
                  <a:pt x="173549" y="490628"/>
                </a:lnTo>
                <a:lnTo>
                  <a:pt x="218579" y="478904"/>
                </a:lnTo>
                <a:lnTo>
                  <a:pt x="253743" y="451216"/>
                </a:lnTo>
                <a:lnTo>
                  <a:pt x="262839" y="438010"/>
                </a:lnTo>
                <a:lnTo>
                  <a:pt x="355346" y="438010"/>
                </a:lnTo>
                <a:lnTo>
                  <a:pt x="355346" y="419722"/>
                </a:lnTo>
                <a:lnTo>
                  <a:pt x="180416" y="419722"/>
                </a:lnTo>
                <a:lnTo>
                  <a:pt x="169671" y="419108"/>
                </a:lnTo>
                <a:lnTo>
                  <a:pt x="127715" y="398610"/>
                </a:lnTo>
                <a:lnTo>
                  <a:pt x="103412" y="357992"/>
                </a:lnTo>
                <a:lnTo>
                  <a:pt x="96252" y="317662"/>
                </a:lnTo>
                <a:lnTo>
                  <a:pt x="95961" y="307619"/>
                </a:lnTo>
                <a:lnTo>
                  <a:pt x="96236" y="296920"/>
                </a:lnTo>
                <a:lnTo>
                  <a:pt x="102886" y="256392"/>
                </a:lnTo>
                <a:lnTo>
                  <a:pt x="125930" y="216604"/>
                </a:lnTo>
                <a:lnTo>
                  <a:pt x="169059" y="196769"/>
                </a:lnTo>
                <a:lnTo>
                  <a:pt x="355346" y="196176"/>
                </a:lnTo>
                <a:lnTo>
                  <a:pt x="355346" y="175856"/>
                </a:lnTo>
                <a:lnTo>
                  <a:pt x="258216" y="175856"/>
                </a:lnTo>
                <a:lnTo>
                  <a:pt x="249368" y="163772"/>
                </a:lnTo>
                <a:lnTo>
                  <a:pt x="239037" y="153255"/>
                </a:lnTo>
                <a:lnTo>
                  <a:pt x="199720" y="131147"/>
                </a:lnTo>
                <a:lnTo>
                  <a:pt x="170153" y="124536"/>
                </a:lnTo>
                <a:lnTo>
                  <a:pt x="154800" y="123710"/>
                </a:lnTo>
                <a:close/>
              </a:path>
              <a:path w="355600" h="491489">
                <a:moveTo>
                  <a:pt x="355346" y="438010"/>
                </a:moveTo>
                <a:lnTo>
                  <a:pt x="264198" y="438010"/>
                </a:lnTo>
                <a:lnTo>
                  <a:pt x="264198" y="482612"/>
                </a:lnTo>
                <a:lnTo>
                  <a:pt x="355346" y="482612"/>
                </a:lnTo>
                <a:lnTo>
                  <a:pt x="355346" y="438010"/>
                </a:lnTo>
                <a:close/>
              </a:path>
              <a:path w="355600" h="491489">
                <a:moveTo>
                  <a:pt x="355346" y="196176"/>
                </a:moveTo>
                <a:lnTo>
                  <a:pt x="180416" y="196176"/>
                </a:lnTo>
                <a:lnTo>
                  <a:pt x="191737" y="196769"/>
                </a:lnTo>
                <a:lnTo>
                  <a:pt x="202041" y="198543"/>
                </a:lnTo>
                <a:lnTo>
                  <a:pt x="239684" y="223047"/>
                </a:lnTo>
                <a:lnTo>
                  <a:pt x="258800" y="265404"/>
                </a:lnTo>
                <a:lnTo>
                  <a:pt x="262790" y="304863"/>
                </a:lnTo>
                <a:lnTo>
                  <a:pt x="262823" y="307619"/>
                </a:lnTo>
                <a:lnTo>
                  <a:pt x="262580" y="317744"/>
                </a:lnTo>
                <a:lnTo>
                  <a:pt x="256428" y="358665"/>
                </a:lnTo>
                <a:lnTo>
                  <a:pt x="234214" y="399208"/>
                </a:lnTo>
                <a:lnTo>
                  <a:pt x="191756" y="419129"/>
                </a:lnTo>
                <a:lnTo>
                  <a:pt x="180416" y="419722"/>
                </a:lnTo>
                <a:lnTo>
                  <a:pt x="355346" y="419722"/>
                </a:lnTo>
                <a:lnTo>
                  <a:pt x="355346" y="196176"/>
                </a:lnTo>
                <a:close/>
              </a:path>
              <a:path w="355600" h="491489">
                <a:moveTo>
                  <a:pt x="355346" y="0"/>
                </a:moveTo>
                <a:lnTo>
                  <a:pt x="259372" y="0"/>
                </a:lnTo>
                <a:lnTo>
                  <a:pt x="259372" y="175856"/>
                </a:lnTo>
                <a:lnTo>
                  <a:pt x="355346" y="175856"/>
                </a:lnTo>
                <a:lnTo>
                  <a:pt x="355346" y="0"/>
                </a:lnTo>
                <a:close/>
              </a:path>
            </a:pathLst>
          </a:custGeom>
          <a:solidFill>
            <a:srgbClr val="4054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2181110" y="218083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5973" y="0"/>
                </a:lnTo>
              </a:path>
            </a:pathLst>
          </a:custGeom>
          <a:ln w="79006">
            <a:solidFill>
              <a:srgbClr val="40546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2181110" y="2274582"/>
            <a:ext cx="96520" cy="349885"/>
          </a:xfrm>
          <a:custGeom>
            <a:avLst/>
            <a:gdLst/>
            <a:ahLst/>
            <a:cxnLst/>
            <a:rect l="l" t="t" r="r" b="b"/>
            <a:pathLst>
              <a:path w="96519" h="349885">
                <a:moveTo>
                  <a:pt x="0" y="349300"/>
                </a:moveTo>
                <a:lnTo>
                  <a:pt x="95973" y="349300"/>
                </a:lnTo>
                <a:lnTo>
                  <a:pt x="95973" y="0"/>
                </a:lnTo>
                <a:lnTo>
                  <a:pt x="0" y="0"/>
                </a:lnTo>
                <a:lnTo>
                  <a:pt x="0" y="349300"/>
                </a:lnTo>
                <a:close/>
              </a:path>
            </a:pathLst>
          </a:custGeom>
          <a:solidFill>
            <a:srgbClr val="4054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2355418" y="2265045"/>
            <a:ext cx="534035" cy="359410"/>
          </a:xfrm>
          <a:custGeom>
            <a:avLst/>
            <a:gdLst/>
            <a:ahLst/>
            <a:cxnLst/>
            <a:rect l="l" t="t" r="r" b="b"/>
            <a:pathLst>
              <a:path w="534035" h="359410">
                <a:moveTo>
                  <a:pt x="90576" y="9359"/>
                </a:moveTo>
                <a:lnTo>
                  <a:pt x="0" y="9359"/>
                </a:lnTo>
                <a:lnTo>
                  <a:pt x="0" y="358838"/>
                </a:lnTo>
                <a:lnTo>
                  <a:pt x="95961" y="358838"/>
                </a:lnTo>
                <a:lnTo>
                  <a:pt x="95999" y="155004"/>
                </a:lnTo>
                <a:lnTo>
                  <a:pt x="96441" y="143670"/>
                </a:lnTo>
                <a:lnTo>
                  <a:pt x="107303" y="106952"/>
                </a:lnTo>
                <a:lnTo>
                  <a:pt x="135496" y="80619"/>
                </a:lnTo>
                <a:lnTo>
                  <a:pt x="156311" y="75552"/>
                </a:lnTo>
                <a:lnTo>
                  <a:pt x="527069" y="75552"/>
                </a:lnTo>
                <a:lnTo>
                  <a:pt x="524344" y="67246"/>
                </a:lnTo>
                <a:lnTo>
                  <a:pt x="520143" y="58013"/>
                </a:lnTo>
                <a:lnTo>
                  <a:pt x="300697" y="58013"/>
                </a:lnTo>
                <a:lnTo>
                  <a:pt x="299978" y="56654"/>
                </a:lnTo>
                <a:lnTo>
                  <a:pt x="90576" y="56654"/>
                </a:lnTo>
                <a:lnTo>
                  <a:pt x="90576" y="9359"/>
                </a:lnTo>
                <a:close/>
              </a:path>
              <a:path w="534035" h="359410">
                <a:moveTo>
                  <a:pt x="379069" y="75552"/>
                </a:moveTo>
                <a:lnTo>
                  <a:pt x="160820" y="75552"/>
                </a:lnTo>
                <a:lnTo>
                  <a:pt x="171604" y="76036"/>
                </a:lnTo>
                <a:lnTo>
                  <a:pt x="181000" y="77490"/>
                </a:lnTo>
                <a:lnTo>
                  <a:pt x="212509" y="103949"/>
                </a:lnTo>
                <a:lnTo>
                  <a:pt x="218744" y="147296"/>
                </a:lnTo>
                <a:lnTo>
                  <a:pt x="218909" y="358838"/>
                </a:lnTo>
                <a:lnTo>
                  <a:pt x="314883" y="358838"/>
                </a:lnTo>
                <a:lnTo>
                  <a:pt x="314945" y="160731"/>
                </a:lnTo>
                <a:lnTo>
                  <a:pt x="320798" y="116966"/>
                </a:lnTo>
                <a:lnTo>
                  <a:pt x="346303" y="83324"/>
                </a:lnTo>
                <a:lnTo>
                  <a:pt x="369418" y="76036"/>
                </a:lnTo>
                <a:lnTo>
                  <a:pt x="379069" y="75552"/>
                </a:lnTo>
                <a:close/>
              </a:path>
              <a:path w="534035" h="359410">
                <a:moveTo>
                  <a:pt x="527069" y="75552"/>
                </a:moveTo>
                <a:lnTo>
                  <a:pt x="379069" y="75552"/>
                </a:lnTo>
                <a:lnTo>
                  <a:pt x="388668" y="75973"/>
                </a:lnTo>
                <a:lnTo>
                  <a:pt x="397216" y="77238"/>
                </a:lnTo>
                <a:lnTo>
                  <a:pt x="429056" y="100558"/>
                </a:lnTo>
                <a:lnTo>
                  <a:pt x="437499" y="143782"/>
                </a:lnTo>
                <a:lnTo>
                  <a:pt x="437832" y="358838"/>
                </a:lnTo>
                <a:lnTo>
                  <a:pt x="533806" y="358838"/>
                </a:lnTo>
                <a:lnTo>
                  <a:pt x="533732" y="122990"/>
                </a:lnTo>
                <a:lnTo>
                  <a:pt x="533213" y="108737"/>
                </a:lnTo>
                <a:lnTo>
                  <a:pt x="531437" y="93684"/>
                </a:lnTo>
                <a:lnTo>
                  <a:pt x="528480" y="79856"/>
                </a:lnTo>
                <a:lnTo>
                  <a:pt x="527069" y="75552"/>
                </a:lnTo>
                <a:close/>
              </a:path>
              <a:path w="534035" h="359410">
                <a:moveTo>
                  <a:pt x="406095" y="0"/>
                </a:moveTo>
                <a:lnTo>
                  <a:pt x="356876" y="9863"/>
                </a:lnTo>
                <a:lnTo>
                  <a:pt x="319019" y="36428"/>
                </a:lnTo>
                <a:lnTo>
                  <a:pt x="300697" y="58013"/>
                </a:lnTo>
                <a:lnTo>
                  <a:pt x="520143" y="58013"/>
                </a:lnTo>
                <a:lnTo>
                  <a:pt x="489115" y="21465"/>
                </a:lnTo>
                <a:lnTo>
                  <a:pt x="445371" y="3809"/>
                </a:lnTo>
                <a:lnTo>
                  <a:pt x="406095" y="0"/>
                </a:lnTo>
                <a:close/>
              </a:path>
              <a:path w="534035" h="359410">
                <a:moveTo>
                  <a:pt x="198678" y="0"/>
                </a:moveTo>
                <a:lnTo>
                  <a:pt x="151356" y="8358"/>
                </a:lnTo>
                <a:lnTo>
                  <a:pt x="112791" y="32721"/>
                </a:lnTo>
                <a:lnTo>
                  <a:pt x="91922" y="56654"/>
                </a:lnTo>
                <a:lnTo>
                  <a:pt x="299978" y="56654"/>
                </a:lnTo>
                <a:lnTo>
                  <a:pt x="271992" y="20453"/>
                </a:lnTo>
                <a:lnTo>
                  <a:pt x="230339" y="3208"/>
                </a:lnTo>
                <a:lnTo>
                  <a:pt x="198678" y="0"/>
                </a:lnTo>
                <a:close/>
              </a:path>
            </a:pathLst>
          </a:custGeom>
          <a:solidFill>
            <a:srgbClr val="4054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2947860" y="2265045"/>
            <a:ext cx="348615" cy="368300"/>
          </a:xfrm>
          <a:custGeom>
            <a:avLst/>
            <a:gdLst/>
            <a:ahLst/>
            <a:cxnLst/>
            <a:rect l="l" t="t" r="r" b="b"/>
            <a:pathLst>
              <a:path w="348614" h="368300">
                <a:moveTo>
                  <a:pt x="178396" y="0"/>
                </a:moveTo>
                <a:lnTo>
                  <a:pt x="140314" y="3552"/>
                </a:lnTo>
                <a:lnTo>
                  <a:pt x="89951" y="21962"/>
                </a:lnTo>
                <a:lnTo>
                  <a:pt x="49326" y="53060"/>
                </a:lnTo>
                <a:lnTo>
                  <a:pt x="19937" y="95205"/>
                </a:lnTo>
                <a:lnTo>
                  <a:pt x="3209" y="146683"/>
                </a:lnTo>
                <a:lnTo>
                  <a:pt x="0" y="184530"/>
                </a:lnTo>
                <a:lnTo>
                  <a:pt x="781" y="204380"/>
                </a:lnTo>
                <a:lnTo>
                  <a:pt x="12521" y="258891"/>
                </a:lnTo>
                <a:lnTo>
                  <a:pt x="37153" y="304250"/>
                </a:lnTo>
                <a:lnTo>
                  <a:pt x="73502" y="338553"/>
                </a:lnTo>
                <a:lnTo>
                  <a:pt x="121143" y="360277"/>
                </a:lnTo>
                <a:lnTo>
                  <a:pt x="178396" y="367703"/>
                </a:lnTo>
                <a:lnTo>
                  <a:pt x="207026" y="366014"/>
                </a:lnTo>
                <a:lnTo>
                  <a:pt x="257699" y="352513"/>
                </a:lnTo>
                <a:lnTo>
                  <a:pt x="299338" y="324966"/>
                </a:lnTo>
                <a:lnTo>
                  <a:pt x="321258" y="296011"/>
                </a:lnTo>
                <a:lnTo>
                  <a:pt x="181775" y="296011"/>
                </a:lnTo>
                <a:lnTo>
                  <a:pt x="162687" y="294699"/>
                </a:lnTo>
                <a:lnTo>
                  <a:pt x="119621" y="275031"/>
                </a:lnTo>
                <a:lnTo>
                  <a:pt x="98202" y="229104"/>
                </a:lnTo>
                <a:lnTo>
                  <a:pt x="95961" y="207365"/>
                </a:lnTo>
                <a:lnTo>
                  <a:pt x="347980" y="207365"/>
                </a:lnTo>
                <a:lnTo>
                  <a:pt x="348572" y="187310"/>
                </a:lnTo>
                <a:lnTo>
                  <a:pt x="347646" y="167679"/>
                </a:lnTo>
                <a:lnTo>
                  <a:pt x="345201" y="148470"/>
                </a:lnTo>
                <a:lnTo>
                  <a:pt x="344781" y="146481"/>
                </a:lnTo>
                <a:lnTo>
                  <a:pt x="95961" y="146481"/>
                </a:lnTo>
                <a:lnTo>
                  <a:pt x="96418" y="139738"/>
                </a:lnTo>
                <a:lnTo>
                  <a:pt x="113195" y="99377"/>
                </a:lnTo>
                <a:lnTo>
                  <a:pt x="145607" y="76822"/>
                </a:lnTo>
                <a:lnTo>
                  <a:pt x="175704" y="72466"/>
                </a:lnTo>
                <a:lnTo>
                  <a:pt x="316395" y="72466"/>
                </a:lnTo>
                <a:lnTo>
                  <a:pt x="310476" y="63487"/>
                </a:lnTo>
                <a:lnTo>
                  <a:pt x="271909" y="26584"/>
                </a:lnTo>
                <a:lnTo>
                  <a:pt x="220108" y="4311"/>
                </a:lnTo>
                <a:lnTo>
                  <a:pt x="199968" y="1078"/>
                </a:lnTo>
                <a:lnTo>
                  <a:pt x="178396" y="0"/>
                </a:lnTo>
                <a:close/>
              </a:path>
              <a:path w="348614" h="368300">
                <a:moveTo>
                  <a:pt x="341909" y="250926"/>
                </a:moveTo>
                <a:lnTo>
                  <a:pt x="257454" y="250926"/>
                </a:lnTo>
                <a:lnTo>
                  <a:pt x="254074" y="258891"/>
                </a:lnTo>
                <a:lnTo>
                  <a:pt x="248662" y="266649"/>
                </a:lnTo>
                <a:lnTo>
                  <a:pt x="208799" y="292392"/>
                </a:lnTo>
                <a:lnTo>
                  <a:pt x="181775" y="296011"/>
                </a:lnTo>
                <a:lnTo>
                  <a:pt x="321258" y="296011"/>
                </a:lnTo>
                <a:lnTo>
                  <a:pt x="330422" y="280072"/>
                </a:lnTo>
                <a:lnTo>
                  <a:pt x="341909" y="250926"/>
                </a:lnTo>
                <a:close/>
              </a:path>
              <a:path w="348614" h="368300">
                <a:moveTo>
                  <a:pt x="316395" y="72466"/>
                </a:moveTo>
                <a:lnTo>
                  <a:pt x="175704" y="72466"/>
                </a:lnTo>
                <a:lnTo>
                  <a:pt x="192142" y="73642"/>
                </a:lnTo>
                <a:lnTo>
                  <a:pt x="206346" y="77173"/>
                </a:lnTo>
                <a:lnTo>
                  <a:pt x="236009" y="101813"/>
                </a:lnTo>
                <a:lnTo>
                  <a:pt x="252031" y="146481"/>
                </a:lnTo>
                <a:lnTo>
                  <a:pt x="344781" y="146481"/>
                </a:lnTo>
                <a:lnTo>
                  <a:pt x="341236" y="129679"/>
                </a:lnTo>
                <a:lnTo>
                  <a:pt x="335728" y="111531"/>
                </a:lnTo>
                <a:lnTo>
                  <a:pt x="328814" y="94564"/>
                </a:lnTo>
                <a:lnTo>
                  <a:pt x="320385" y="78519"/>
                </a:lnTo>
                <a:lnTo>
                  <a:pt x="316395" y="72466"/>
                </a:lnTo>
                <a:close/>
              </a:path>
            </a:pathLst>
          </a:custGeom>
          <a:solidFill>
            <a:srgbClr val="4054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352228" y="2265045"/>
            <a:ext cx="328295" cy="359410"/>
          </a:xfrm>
          <a:custGeom>
            <a:avLst/>
            <a:gdLst/>
            <a:ahLst/>
            <a:cxnLst/>
            <a:rect l="l" t="t" r="r" b="b"/>
            <a:pathLst>
              <a:path w="328295" h="359410">
                <a:moveTo>
                  <a:pt x="91338" y="9359"/>
                </a:moveTo>
                <a:lnTo>
                  <a:pt x="0" y="9359"/>
                </a:lnTo>
                <a:lnTo>
                  <a:pt x="0" y="358838"/>
                </a:lnTo>
                <a:lnTo>
                  <a:pt x="95973" y="358838"/>
                </a:lnTo>
                <a:lnTo>
                  <a:pt x="95973" y="175628"/>
                </a:lnTo>
                <a:lnTo>
                  <a:pt x="97074" y="150794"/>
                </a:lnTo>
                <a:lnTo>
                  <a:pt x="105875" y="112422"/>
                </a:lnTo>
                <a:lnTo>
                  <a:pt x="136588" y="81383"/>
                </a:lnTo>
                <a:lnTo>
                  <a:pt x="170421" y="75552"/>
                </a:lnTo>
                <a:lnTo>
                  <a:pt x="319795" y="75552"/>
                </a:lnTo>
                <a:lnTo>
                  <a:pt x="318846" y="71973"/>
                </a:lnTo>
                <a:lnTo>
                  <a:pt x="314390" y="60150"/>
                </a:lnTo>
                <a:lnTo>
                  <a:pt x="313300" y="58013"/>
                </a:lnTo>
                <a:lnTo>
                  <a:pt x="91338" y="58013"/>
                </a:lnTo>
                <a:lnTo>
                  <a:pt x="91338" y="9359"/>
                </a:lnTo>
                <a:close/>
              </a:path>
              <a:path w="328295" h="359410">
                <a:moveTo>
                  <a:pt x="319795" y="75552"/>
                </a:moveTo>
                <a:lnTo>
                  <a:pt x="170421" y="75552"/>
                </a:lnTo>
                <a:lnTo>
                  <a:pt x="186370" y="76881"/>
                </a:lnTo>
                <a:lnTo>
                  <a:pt x="199697" y="80872"/>
                </a:lnTo>
                <a:lnTo>
                  <a:pt x="228639" y="123645"/>
                </a:lnTo>
                <a:lnTo>
                  <a:pt x="232029" y="161404"/>
                </a:lnTo>
                <a:lnTo>
                  <a:pt x="232029" y="358838"/>
                </a:lnTo>
                <a:lnTo>
                  <a:pt x="327990" y="358838"/>
                </a:lnTo>
                <a:lnTo>
                  <a:pt x="327927" y="141153"/>
                </a:lnTo>
                <a:lnTo>
                  <a:pt x="324764" y="98521"/>
                </a:lnTo>
                <a:lnTo>
                  <a:pt x="322249" y="84810"/>
                </a:lnTo>
                <a:lnTo>
                  <a:pt x="319795" y="75552"/>
                </a:lnTo>
                <a:close/>
              </a:path>
              <a:path w="328295" h="359410">
                <a:moveTo>
                  <a:pt x="200190" y="0"/>
                </a:moveTo>
                <a:lnTo>
                  <a:pt x="155329" y="7784"/>
                </a:lnTo>
                <a:lnTo>
                  <a:pt x="114338" y="31792"/>
                </a:lnTo>
                <a:lnTo>
                  <a:pt x="93383" y="58013"/>
                </a:lnTo>
                <a:lnTo>
                  <a:pt x="313300" y="58013"/>
                </a:lnTo>
                <a:lnTo>
                  <a:pt x="285486" y="22985"/>
                </a:lnTo>
                <a:lnTo>
                  <a:pt x="250219" y="5904"/>
                </a:lnTo>
                <a:lnTo>
                  <a:pt x="200190" y="0"/>
                </a:lnTo>
                <a:close/>
              </a:path>
            </a:pathLst>
          </a:custGeom>
          <a:solidFill>
            <a:srgbClr val="4054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736289" y="2265045"/>
            <a:ext cx="323850" cy="368300"/>
          </a:xfrm>
          <a:custGeom>
            <a:avLst/>
            <a:gdLst/>
            <a:ahLst/>
            <a:cxnLst/>
            <a:rect l="l" t="t" r="r" b="b"/>
            <a:pathLst>
              <a:path w="323850" h="368300">
                <a:moveTo>
                  <a:pt x="91338" y="245516"/>
                </a:moveTo>
                <a:lnTo>
                  <a:pt x="0" y="245516"/>
                </a:lnTo>
                <a:lnTo>
                  <a:pt x="1494" y="262325"/>
                </a:lnTo>
                <a:lnTo>
                  <a:pt x="15862" y="303911"/>
                </a:lnTo>
                <a:lnTo>
                  <a:pt x="42195" y="333718"/>
                </a:lnTo>
                <a:lnTo>
                  <a:pt x="77212" y="353517"/>
                </a:lnTo>
                <a:lnTo>
                  <a:pt x="119234" y="364274"/>
                </a:lnTo>
                <a:lnTo>
                  <a:pt x="164045" y="367703"/>
                </a:lnTo>
                <a:lnTo>
                  <a:pt x="178833" y="367341"/>
                </a:lnTo>
                <a:lnTo>
                  <a:pt x="222440" y="361950"/>
                </a:lnTo>
                <a:lnTo>
                  <a:pt x="261868" y="348591"/>
                </a:lnTo>
                <a:lnTo>
                  <a:pt x="293581" y="325553"/>
                </a:lnTo>
                <a:lnTo>
                  <a:pt x="309742" y="304101"/>
                </a:lnTo>
                <a:lnTo>
                  <a:pt x="164757" y="304101"/>
                </a:lnTo>
                <a:lnTo>
                  <a:pt x="157751" y="303889"/>
                </a:lnTo>
                <a:lnTo>
                  <a:pt x="119476" y="293604"/>
                </a:lnTo>
                <a:lnTo>
                  <a:pt x="92938" y="259910"/>
                </a:lnTo>
                <a:lnTo>
                  <a:pt x="91738" y="252986"/>
                </a:lnTo>
                <a:lnTo>
                  <a:pt x="91338" y="245516"/>
                </a:lnTo>
                <a:close/>
              </a:path>
              <a:path w="323850" h="368300">
                <a:moveTo>
                  <a:pt x="160096" y="0"/>
                </a:moveTo>
                <a:lnTo>
                  <a:pt x="118283" y="2861"/>
                </a:lnTo>
                <a:lnTo>
                  <a:pt x="79014" y="11995"/>
                </a:lnTo>
                <a:lnTo>
                  <a:pt x="36550" y="37425"/>
                </a:lnTo>
                <a:lnTo>
                  <a:pt x="11385" y="81430"/>
                </a:lnTo>
                <a:lnTo>
                  <a:pt x="8098" y="112344"/>
                </a:lnTo>
                <a:lnTo>
                  <a:pt x="8680" y="123228"/>
                </a:lnTo>
                <a:lnTo>
                  <a:pt x="28503" y="165577"/>
                </a:lnTo>
                <a:lnTo>
                  <a:pt x="68247" y="190829"/>
                </a:lnTo>
                <a:lnTo>
                  <a:pt x="108361" y="202973"/>
                </a:lnTo>
                <a:lnTo>
                  <a:pt x="142986" y="210850"/>
                </a:lnTo>
                <a:lnTo>
                  <a:pt x="164391" y="216257"/>
                </a:lnTo>
                <a:lnTo>
                  <a:pt x="211266" y="233152"/>
                </a:lnTo>
                <a:lnTo>
                  <a:pt x="227393" y="259499"/>
                </a:lnTo>
                <a:lnTo>
                  <a:pt x="227393" y="268071"/>
                </a:lnTo>
                <a:lnTo>
                  <a:pt x="200126" y="297688"/>
                </a:lnTo>
                <a:lnTo>
                  <a:pt x="171500" y="304101"/>
                </a:lnTo>
                <a:lnTo>
                  <a:pt x="309742" y="304101"/>
                </a:lnTo>
                <a:lnTo>
                  <a:pt x="315585" y="292174"/>
                </a:lnTo>
                <a:lnTo>
                  <a:pt x="319903" y="278433"/>
                </a:lnTo>
                <a:lnTo>
                  <a:pt x="322492" y="263299"/>
                </a:lnTo>
                <a:lnTo>
                  <a:pt x="323354" y="246773"/>
                </a:lnTo>
                <a:lnTo>
                  <a:pt x="322766" y="235101"/>
                </a:lnTo>
                <a:lnTo>
                  <a:pt x="308815" y="197962"/>
                </a:lnTo>
                <a:lnTo>
                  <a:pt x="272335" y="168155"/>
                </a:lnTo>
                <a:lnTo>
                  <a:pt x="233367" y="154047"/>
                </a:lnTo>
                <a:lnTo>
                  <a:pt x="182717" y="142106"/>
                </a:lnTo>
                <a:lnTo>
                  <a:pt x="172885" y="140042"/>
                </a:lnTo>
                <a:lnTo>
                  <a:pt x="163382" y="137951"/>
                </a:lnTo>
                <a:lnTo>
                  <a:pt x="124380" y="125087"/>
                </a:lnTo>
                <a:lnTo>
                  <a:pt x="104063" y="105359"/>
                </a:lnTo>
                <a:lnTo>
                  <a:pt x="104063" y="89598"/>
                </a:lnTo>
                <a:lnTo>
                  <a:pt x="105854" y="83845"/>
                </a:lnTo>
                <a:lnTo>
                  <a:pt x="109461" y="79578"/>
                </a:lnTo>
                <a:lnTo>
                  <a:pt x="113042" y="75298"/>
                </a:lnTo>
                <a:lnTo>
                  <a:pt x="151955" y="64363"/>
                </a:lnTo>
                <a:lnTo>
                  <a:pt x="301211" y="64363"/>
                </a:lnTo>
                <a:lnTo>
                  <a:pt x="297561" y="57721"/>
                </a:lnTo>
                <a:lnTo>
                  <a:pt x="262775" y="23634"/>
                </a:lnTo>
                <a:lnTo>
                  <a:pt x="215150" y="5410"/>
                </a:lnTo>
                <a:lnTo>
                  <a:pt x="174168" y="338"/>
                </a:lnTo>
                <a:lnTo>
                  <a:pt x="160096" y="0"/>
                </a:lnTo>
                <a:close/>
              </a:path>
              <a:path w="323850" h="368300">
                <a:moveTo>
                  <a:pt x="301211" y="64363"/>
                </a:moveTo>
                <a:lnTo>
                  <a:pt x="157340" y="64363"/>
                </a:lnTo>
                <a:lnTo>
                  <a:pt x="169739" y="64974"/>
                </a:lnTo>
                <a:lnTo>
                  <a:pt x="181292" y="66806"/>
                </a:lnTo>
                <a:lnTo>
                  <a:pt x="216527" y="88307"/>
                </a:lnTo>
                <a:lnTo>
                  <a:pt x="222770" y="111404"/>
                </a:lnTo>
                <a:lnTo>
                  <a:pt x="314109" y="111404"/>
                </a:lnTo>
                <a:lnTo>
                  <a:pt x="312061" y="95895"/>
                </a:lnTo>
                <a:lnTo>
                  <a:pt x="308621" y="81776"/>
                </a:lnTo>
                <a:lnTo>
                  <a:pt x="303788" y="69050"/>
                </a:lnTo>
                <a:lnTo>
                  <a:pt x="301211" y="64363"/>
                </a:lnTo>
                <a:close/>
              </a:path>
            </a:pathLst>
          </a:custGeom>
          <a:solidFill>
            <a:srgbClr val="4054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4118736" y="2180837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5973" y="0"/>
                </a:lnTo>
              </a:path>
            </a:pathLst>
          </a:custGeom>
          <a:ln w="79006">
            <a:solidFill>
              <a:srgbClr val="40546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4118736" y="2274582"/>
            <a:ext cx="96520" cy="349885"/>
          </a:xfrm>
          <a:custGeom>
            <a:avLst/>
            <a:gdLst/>
            <a:ahLst/>
            <a:cxnLst/>
            <a:rect l="l" t="t" r="r" b="b"/>
            <a:pathLst>
              <a:path w="96520" h="349885">
                <a:moveTo>
                  <a:pt x="0" y="349300"/>
                </a:moveTo>
                <a:lnTo>
                  <a:pt x="95973" y="349300"/>
                </a:lnTo>
                <a:lnTo>
                  <a:pt x="95973" y="0"/>
                </a:lnTo>
                <a:lnTo>
                  <a:pt x="0" y="0"/>
                </a:lnTo>
                <a:lnTo>
                  <a:pt x="0" y="349300"/>
                </a:lnTo>
                <a:close/>
              </a:path>
            </a:pathLst>
          </a:custGeom>
          <a:solidFill>
            <a:srgbClr val="4054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4266058" y="2265045"/>
            <a:ext cx="361315" cy="368300"/>
          </a:xfrm>
          <a:custGeom>
            <a:avLst/>
            <a:gdLst/>
            <a:ahLst/>
            <a:cxnLst/>
            <a:rect l="l" t="t" r="r" b="b"/>
            <a:pathLst>
              <a:path w="361314" h="368300">
                <a:moveTo>
                  <a:pt x="180223" y="0"/>
                </a:moveTo>
                <a:lnTo>
                  <a:pt x="141066" y="3301"/>
                </a:lnTo>
                <a:lnTo>
                  <a:pt x="90019" y="20455"/>
                </a:lnTo>
                <a:lnTo>
                  <a:pt x="49261" y="50368"/>
                </a:lnTo>
                <a:lnTo>
                  <a:pt x="19902" y="92055"/>
                </a:lnTo>
                <a:lnTo>
                  <a:pt x="3199" y="144568"/>
                </a:lnTo>
                <a:lnTo>
                  <a:pt x="0" y="184581"/>
                </a:lnTo>
                <a:lnTo>
                  <a:pt x="798" y="204977"/>
                </a:lnTo>
                <a:lnTo>
                  <a:pt x="7204" y="242825"/>
                </a:lnTo>
                <a:lnTo>
                  <a:pt x="28336" y="291576"/>
                </a:lnTo>
                <a:lnTo>
                  <a:pt x="61664" y="329317"/>
                </a:lnTo>
                <a:lnTo>
                  <a:pt x="105966" y="354863"/>
                </a:lnTo>
                <a:lnTo>
                  <a:pt x="160137" y="366898"/>
                </a:lnTo>
                <a:lnTo>
                  <a:pt x="180223" y="367703"/>
                </a:lnTo>
                <a:lnTo>
                  <a:pt x="200323" y="366898"/>
                </a:lnTo>
                <a:lnTo>
                  <a:pt x="254810" y="354863"/>
                </a:lnTo>
                <a:lnTo>
                  <a:pt x="299423" y="329317"/>
                </a:lnTo>
                <a:lnTo>
                  <a:pt x="329632" y="296011"/>
                </a:lnTo>
                <a:lnTo>
                  <a:pt x="180223" y="296011"/>
                </a:lnTo>
                <a:lnTo>
                  <a:pt x="168593" y="295419"/>
                </a:lnTo>
                <a:lnTo>
                  <a:pt x="132087" y="281428"/>
                </a:lnTo>
                <a:lnTo>
                  <a:pt x="105482" y="244351"/>
                </a:lnTo>
                <a:lnTo>
                  <a:pt x="96975" y="205262"/>
                </a:lnTo>
                <a:lnTo>
                  <a:pt x="95973" y="184530"/>
                </a:lnTo>
                <a:lnTo>
                  <a:pt x="96222" y="174156"/>
                </a:lnTo>
                <a:lnTo>
                  <a:pt x="102383" y="133553"/>
                </a:lnTo>
                <a:lnTo>
                  <a:pt x="125199" y="93487"/>
                </a:lnTo>
                <a:lnTo>
                  <a:pt x="168593" y="73078"/>
                </a:lnTo>
                <a:lnTo>
                  <a:pt x="180223" y="72466"/>
                </a:lnTo>
                <a:lnTo>
                  <a:pt x="329653" y="72466"/>
                </a:lnTo>
                <a:lnTo>
                  <a:pt x="322983" y="62995"/>
                </a:lnTo>
                <a:lnTo>
                  <a:pt x="285776" y="29071"/>
                </a:lnTo>
                <a:lnTo>
                  <a:pt x="237618" y="7425"/>
                </a:lnTo>
                <a:lnTo>
                  <a:pt x="200323" y="825"/>
                </a:lnTo>
                <a:lnTo>
                  <a:pt x="180223" y="0"/>
                </a:lnTo>
                <a:close/>
              </a:path>
              <a:path w="361314" h="368300">
                <a:moveTo>
                  <a:pt x="329653" y="72466"/>
                </a:moveTo>
                <a:lnTo>
                  <a:pt x="180223" y="72466"/>
                </a:lnTo>
                <a:lnTo>
                  <a:pt x="191869" y="73078"/>
                </a:lnTo>
                <a:lnTo>
                  <a:pt x="202551" y="74914"/>
                </a:lnTo>
                <a:lnTo>
                  <a:pt x="235840" y="93487"/>
                </a:lnTo>
                <a:lnTo>
                  <a:pt x="258731" y="133553"/>
                </a:lnTo>
                <a:lnTo>
                  <a:pt x="264908" y="174156"/>
                </a:lnTo>
                <a:lnTo>
                  <a:pt x="265161" y="184581"/>
                </a:lnTo>
                <a:lnTo>
                  <a:pt x="264908" y="194982"/>
                </a:lnTo>
                <a:lnTo>
                  <a:pt x="258731" y="235148"/>
                </a:lnTo>
                <a:lnTo>
                  <a:pt x="235840" y="275497"/>
                </a:lnTo>
                <a:lnTo>
                  <a:pt x="191869" y="295419"/>
                </a:lnTo>
                <a:lnTo>
                  <a:pt x="180223" y="296011"/>
                </a:lnTo>
                <a:lnTo>
                  <a:pt x="329632" y="296011"/>
                </a:lnTo>
                <a:lnTo>
                  <a:pt x="348295" y="260235"/>
                </a:lnTo>
                <a:lnTo>
                  <a:pt x="360332" y="204977"/>
                </a:lnTo>
                <a:lnTo>
                  <a:pt x="361135" y="184530"/>
                </a:lnTo>
                <a:lnTo>
                  <a:pt x="360332" y="164063"/>
                </a:lnTo>
                <a:lnTo>
                  <a:pt x="353912" y="126043"/>
                </a:lnTo>
                <a:lnTo>
                  <a:pt x="332771" y="76892"/>
                </a:lnTo>
                <a:lnTo>
                  <a:pt x="329653" y="72466"/>
                </a:lnTo>
                <a:close/>
              </a:path>
            </a:pathLst>
          </a:custGeom>
          <a:solidFill>
            <a:srgbClr val="4054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4675746" y="2265045"/>
            <a:ext cx="328295" cy="359410"/>
          </a:xfrm>
          <a:custGeom>
            <a:avLst/>
            <a:gdLst/>
            <a:ahLst/>
            <a:cxnLst/>
            <a:rect l="l" t="t" r="r" b="b"/>
            <a:pathLst>
              <a:path w="328295" h="359410">
                <a:moveTo>
                  <a:pt x="91338" y="9359"/>
                </a:moveTo>
                <a:lnTo>
                  <a:pt x="0" y="9359"/>
                </a:lnTo>
                <a:lnTo>
                  <a:pt x="0" y="358838"/>
                </a:lnTo>
                <a:lnTo>
                  <a:pt x="95973" y="358838"/>
                </a:lnTo>
                <a:lnTo>
                  <a:pt x="95973" y="175628"/>
                </a:lnTo>
                <a:lnTo>
                  <a:pt x="97070" y="150794"/>
                </a:lnTo>
                <a:lnTo>
                  <a:pt x="105859" y="112422"/>
                </a:lnTo>
                <a:lnTo>
                  <a:pt x="136582" y="81383"/>
                </a:lnTo>
                <a:lnTo>
                  <a:pt x="170421" y="75552"/>
                </a:lnTo>
                <a:lnTo>
                  <a:pt x="319786" y="75552"/>
                </a:lnTo>
                <a:lnTo>
                  <a:pt x="318839" y="71973"/>
                </a:lnTo>
                <a:lnTo>
                  <a:pt x="314382" y="60150"/>
                </a:lnTo>
                <a:lnTo>
                  <a:pt x="313291" y="58013"/>
                </a:lnTo>
                <a:lnTo>
                  <a:pt x="91338" y="58013"/>
                </a:lnTo>
                <a:lnTo>
                  <a:pt x="91338" y="9359"/>
                </a:lnTo>
                <a:close/>
              </a:path>
              <a:path w="328295" h="359410">
                <a:moveTo>
                  <a:pt x="319786" y="75552"/>
                </a:moveTo>
                <a:lnTo>
                  <a:pt x="170421" y="75552"/>
                </a:lnTo>
                <a:lnTo>
                  <a:pt x="186368" y="76881"/>
                </a:lnTo>
                <a:lnTo>
                  <a:pt x="199693" y="80872"/>
                </a:lnTo>
                <a:lnTo>
                  <a:pt x="228628" y="123645"/>
                </a:lnTo>
                <a:lnTo>
                  <a:pt x="232016" y="161404"/>
                </a:lnTo>
                <a:lnTo>
                  <a:pt x="232016" y="358838"/>
                </a:lnTo>
                <a:lnTo>
                  <a:pt x="327990" y="358838"/>
                </a:lnTo>
                <a:lnTo>
                  <a:pt x="327926" y="141153"/>
                </a:lnTo>
                <a:lnTo>
                  <a:pt x="324754" y="98521"/>
                </a:lnTo>
                <a:lnTo>
                  <a:pt x="322237" y="84810"/>
                </a:lnTo>
                <a:lnTo>
                  <a:pt x="319786" y="75552"/>
                </a:lnTo>
                <a:close/>
              </a:path>
              <a:path w="328295" h="359410">
                <a:moveTo>
                  <a:pt x="200202" y="0"/>
                </a:moveTo>
                <a:lnTo>
                  <a:pt x="155322" y="7784"/>
                </a:lnTo>
                <a:lnTo>
                  <a:pt x="114322" y="31792"/>
                </a:lnTo>
                <a:lnTo>
                  <a:pt x="93370" y="58013"/>
                </a:lnTo>
                <a:lnTo>
                  <a:pt x="313291" y="58013"/>
                </a:lnTo>
                <a:lnTo>
                  <a:pt x="285475" y="22985"/>
                </a:lnTo>
                <a:lnTo>
                  <a:pt x="250212" y="5904"/>
                </a:lnTo>
                <a:lnTo>
                  <a:pt x="200202" y="0"/>
                </a:lnTo>
                <a:close/>
              </a:path>
            </a:pathLst>
          </a:custGeom>
          <a:solidFill>
            <a:srgbClr val="4054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3623741" y="2703588"/>
            <a:ext cx="355600" cy="491490"/>
          </a:xfrm>
          <a:custGeom>
            <a:avLst/>
            <a:gdLst/>
            <a:ahLst/>
            <a:cxnLst/>
            <a:rect l="l" t="t" r="r" b="b"/>
            <a:pathLst>
              <a:path w="355600" h="491489">
                <a:moveTo>
                  <a:pt x="154813" y="123710"/>
                </a:moveTo>
                <a:lnTo>
                  <a:pt x="102331" y="132283"/>
                </a:lnTo>
                <a:lnTo>
                  <a:pt x="60594" y="156598"/>
                </a:lnTo>
                <a:lnTo>
                  <a:pt x="29830" y="192138"/>
                </a:lnTo>
                <a:lnTo>
                  <a:pt x="9804" y="236931"/>
                </a:lnTo>
                <a:lnTo>
                  <a:pt x="613" y="287442"/>
                </a:lnTo>
                <a:lnTo>
                  <a:pt x="0" y="304863"/>
                </a:lnTo>
                <a:lnTo>
                  <a:pt x="613" y="322953"/>
                </a:lnTo>
                <a:lnTo>
                  <a:pt x="9804" y="375170"/>
                </a:lnTo>
                <a:lnTo>
                  <a:pt x="29824" y="421488"/>
                </a:lnTo>
                <a:lnTo>
                  <a:pt x="60740" y="458289"/>
                </a:lnTo>
                <a:lnTo>
                  <a:pt x="103310" y="482859"/>
                </a:lnTo>
                <a:lnTo>
                  <a:pt x="156768" y="491426"/>
                </a:lnTo>
                <a:lnTo>
                  <a:pt x="173554" y="490641"/>
                </a:lnTo>
                <a:lnTo>
                  <a:pt x="218592" y="478929"/>
                </a:lnTo>
                <a:lnTo>
                  <a:pt x="253761" y="451224"/>
                </a:lnTo>
                <a:lnTo>
                  <a:pt x="262864" y="438023"/>
                </a:lnTo>
                <a:lnTo>
                  <a:pt x="355358" y="438023"/>
                </a:lnTo>
                <a:lnTo>
                  <a:pt x="355358" y="419735"/>
                </a:lnTo>
                <a:lnTo>
                  <a:pt x="180428" y="419735"/>
                </a:lnTo>
                <a:lnTo>
                  <a:pt x="169684" y="419121"/>
                </a:lnTo>
                <a:lnTo>
                  <a:pt x="127730" y="398619"/>
                </a:lnTo>
                <a:lnTo>
                  <a:pt x="103422" y="358003"/>
                </a:lnTo>
                <a:lnTo>
                  <a:pt x="96265" y="317675"/>
                </a:lnTo>
                <a:lnTo>
                  <a:pt x="95973" y="307632"/>
                </a:lnTo>
                <a:lnTo>
                  <a:pt x="96249" y="296933"/>
                </a:lnTo>
                <a:lnTo>
                  <a:pt x="102896" y="256393"/>
                </a:lnTo>
                <a:lnTo>
                  <a:pt x="125947" y="216604"/>
                </a:lnTo>
                <a:lnTo>
                  <a:pt x="169070" y="196767"/>
                </a:lnTo>
                <a:lnTo>
                  <a:pt x="180428" y="196176"/>
                </a:lnTo>
                <a:lnTo>
                  <a:pt x="355358" y="196176"/>
                </a:lnTo>
                <a:lnTo>
                  <a:pt x="355358" y="175869"/>
                </a:lnTo>
                <a:lnTo>
                  <a:pt x="258229" y="175869"/>
                </a:lnTo>
                <a:lnTo>
                  <a:pt x="249380" y="163790"/>
                </a:lnTo>
                <a:lnTo>
                  <a:pt x="239050" y="153271"/>
                </a:lnTo>
                <a:lnTo>
                  <a:pt x="199732" y="131152"/>
                </a:lnTo>
                <a:lnTo>
                  <a:pt x="170165" y="124538"/>
                </a:lnTo>
                <a:lnTo>
                  <a:pt x="154813" y="123710"/>
                </a:lnTo>
                <a:close/>
              </a:path>
              <a:path w="355600" h="491489">
                <a:moveTo>
                  <a:pt x="355358" y="438023"/>
                </a:moveTo>
                <a:lnTo>
                  <a:pt x="264210" y="438023"/>
                </a:lnTo>
                <a:lnTo>
                  <a:pt x="264210" y="482638"/>
                </a:lnTo>
                <a:lnTo>
                  <a:pt x="355358" y="482638"/>
                </a:lnTo>
                <a:lnTo>
                  <a:pt x="355358" y="438023"/>
                </a:lnTo>
                <a:close/>
              </a:path>
              <a:path w="355600" h="491489">
                <a:moveTo>
                  <a:pt x="355358" y="196176"/>
                </a:moveTo>
                <a:lnTo>
                  <a:pt x="180428" y="196176"/>
                </a:lnTo>
                <a:lnTo>
                  <a:pt x="191744" y="196767"/>
                </a:lnTo>
                <a:lnTo>
                  <a:pt x="202049" y="198540"/>
                </a:lnTo>
                <a:lnTo>
                  <a:pt x="239695" y="223047"/>
                </a:lnTo>
                <a:lnTo>
                  <a:pt x="258813" y="265404"/>
                </a:lnTo>
                <a:lnTo>
                  <a:pt x="262814" y="304863"/>
                </a:lnTo>
                <a:lnTo>
                  <a:pt x="262848" y="307632"/>
                </a:lnTo>
                <a:lnTo>
                  <a:pt x="262604" y="317752"/>
                </a:lnTo>
                <a:lnTo>
                  <a:pt x="256446" y="358682"/>
                </a:lnTo>
                <a:lnTo>
                  <a:pt x="234226" y="399214"/>
                </a:lnTo>
                <a:lnTo>
                  <a:pt x="191763" y="419142"/>
                </a:lnTo>
                <a:lnTo>
                  <a:pt x="180428" y="419735"/>
                </a:lnTo>
                <a:lnTo>
                  <a:pt x="355358" y="419735"/>
                </a:lnTo>
                <a:lnTo>
                  <a:pt x="355358" y="196176"/>
                </a:lnTo>
                <a:close/>
              </a:path>
              <a:path w="355600" h="491489">
                <a:moveTo>
                  <a:pt x="355358" y="0"/>
                </a:moveTo>
                <a:lnTo>
                  <a:pt x="259384" y="0"/>
                </a:lnTo>
                <a:lnTo>
                  <a:pt x="259384" y="175869"/>
                </a:lnTo>
                <a:lnTo>
                  <a:pt x="355358" y="175869"/>
                </a:lnTo>
                <a:lnTo>
                  <a:pt x="355358" y="0"/>
                </a:lnTo>
                <a:close/>
              </a:path>
            </a:pathLst>
          </a:custGeom>
          <a:solidFill>
            <a:srgbClr val="4054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4036542" y="2827299"/>
            <a:ext cx="340995" cy="368300"/>
          </a:xfrm>
          <a:custGeom>
            <a:avLst/>
            <a:gdLst/>
            <a:ahLst/>
            <a:cxnLst/>
            <a:rect l="l" t="t" r="r" b="b"/>
            <a:pathLst>
              <a:path w="340995" h="368300">
                <a:moveTo>
                  <a:pt x="322470" y="64363"/>
                </a:moveTo>
                <a:lnTo>
                  <a:pt x="178803" y="64363"/>
                </a:lnTo>
                <a:lnTo>
                  <a:pt x="186804" y="64947"/>
                </a:lnTo>
                <a:lnTo>
                  <a:pt x="201676" y="67183"/>
                </a:lnTo>
                <a:lnTo>
                  <a:pt x="230720" y="93078"/>
                </a:lnTo>
                <a:lnTo>
                  <a:pt x="232410" y="101295"/>
                </a:lnTo>
                <a:lnTo>
                  <a:pt x="232410" y="111658"/>
                </a:lnTo>
                <a:lnTo>
                  <a:pt x="232854" y="121577"/>
                </a:lnTo>
                <a:lnTo>
                  <a:pt x="197954" y="146126"/>
                </a:lnTo>
                <a:lnTo>
                  <a:pt x="150281" y="153313"/>
                </a:lnTo>
                <a:lnTo>
                  <a:pt x="139680" y="154573"/>
                </a:lnTo>
                <a:lnTo>
                  <a:pt x="96694" y="161572"/>
                </a:lnTo>
                <a:lnTo>
                  <a:pt x="55222" y="173909"/>
                </a:lnTo>
                <a:lnTo>
                  <a:pt x="22459" y="197389"/>
                </a:lnTo>
                <a:lnTo>
                  <a:pt x="2614" y="236572"/>
                </a:lnTo>
                <a:lnTo>
                  <a:pt x="0" y="263677"/>
                </a:lnTo>
                <a:lnTo>
                  <a:pt x="571" y="276726"/>
                </a:lnTo>
                <a:lnTo>
                  <a:pt x="14126" y="319656"/>
                </a:lnTo>
                <a:lnTo>
                  <a:pt x="42926" y="348700"/>
                </a:lnTo>
                <a:lnTo>
                  <a:pt x="83367" y="364276"/>
                </a:lnTo>
                <a:lnTo>
                  <a:pt x="118999" y="367715"/>
                </a:lnTo>
                <a:lnTo>
                  <a:pt x="135143" y="367119"/>
                </a:lnTo>
                <a:lnTo>
                  <a:pt x="182549" y="358241"/>
                </a:lnTo>
                <a:lnTo>
                  <a:pt x="224647" y="336040"/>
                </a:lnTo>
                <a:lnTo>
                  <a:pt x="236651" y="325081"/>
                </a:lnTo>
                <a:lnTo>
                  <a:pt x="330926" y="325081"/>
                </a:lnTo>
                <a:lnTo>
                  <a:pt x="329892" y="315523"/>
                </a:lnTo>
                <a:lnTo>
                  <a:pt x="329037" y="304114"/>
                </a:lnTo>
                <a:lnTo>
                  <a:pt x="147078" y="304114"/>
                </a:lnTo>
                <a:lnTo>
                  <a:pt x="108115" y="291617"/>
                </a:lnTo>
                <a:lnTo>
                  <a:pt x="95973" y="268084"/>
                </a:lnTo>
                <a:lnTo>
                  <a:pt x="95973" y="250520"/>
                </a:lnTo>
                <a:lnTo>
                  <a:pt x="118376" y="218871"/>
                </a:lnTo>
                <a:lnTo>
                  <a:pt x="160362" y="206832"/>
                </a:lnTo>
                <a:lnTo>
                  <a:pt x="183311" y="203885"/>
                </a:lnTo>
                <a:lnTo>
                  <a:pt x="190639" y="202780"/>
                </a:lnTo>
                <a:lnTo>
                  <a:pt x="228358" y="191503"/>
                </a:lnTo>
                <a:lnTo>
                  <a:pt x="232410" y="187896"/>
                </a:lnTo>
                <a:lnTo>
                  <a:pt x="328371" y="187896"/>
                </a:lnTo>
                <a:lnTo>
                  <a:pt x="328371" y="99364"/>
                </a:lnTo>
                <a:lnTo>
                  <a:pt x="327485" y="84265"/>
                </a:lnTo>
                <a:lnTo>
                  <a:pt x="324826" y="70727"/>
                </a:lnTo>
                <a:lnTo>
                  <a:pt x="322470" y="64363"/>
                </a:lnTo>
                <a:close/>
              </a:path>
              <a:path w="340995" h="368300">
                <a:moveTo>
                  <a:pt x="330926" y="325081"/>
                </a:moveTo>
                <a:lnTo>
                  <a:pt x="236651" y="325081"/>
                </a:lnTo>
                <a:lnTo>
                  <a:pt x="237096" y="330936"/>
                </a:lnTo>
                <a:lnTo>
                  <a:pt x="340537" y="358927"/>
                </a:lnTo>
                <a:lnTo>
                  <a:pt x="337411" y="352828"/>
                </a:lnTo>
                <a:lnTo>
                  <a:pt x="334792" y="345387"/>
                </a:lnTo>
                <a:lnTo>
                  <a:pt x="332702" y="336689"/>
                </a:lnTo>
                <a:lnTo>
                  <a:pt x="331076" y="326466"/>
                </a:lnTo>
                <a:lnTo>
                  <a:pt x="330926" y="325081"/>
                </a:lnTo>
                <a:close/>
              </a:path>
              <a:path w="340995" h="368300">
                <a:moveTo>
                  <a:pt x="328371" y="187896"/>
                </a:moveTo>
                <a:lnTo>
                  <a:pt x="232410" y="187896"/>
                </a:lnTo>
                <a:lnTo>
                  <a:pt x="232410" y="229133"/>
                </a:lnTo>
                <a:lnTo>
                  <a:pt x="231808" y="236572"/>
                </a:lnTo>
                <a:lnTo>
                  <a:pt x="217374" y="278377"/>
                </a:lnTo>
                <a:lnTo>
                  <a:pt x="179892" y="301750"/>
                </a:lnTo>
                <a:lnTo>
                  <a:pt x="154736" y="304114"/>
                </a:lnTo>
                <a:lnTo>
                  <a:pt x="329037" y="304114"/>
                </a:lnTo>
                <a:lnTo>
                  <a:pt x="328618" y="294652"/>
                </a:lnTo>
                <a:lnTo>
                  <a:pt x="328493" y="289687"/>
                </a:lnTo>
                <a:lnTo>
                  <a:pt x="328371" y="187896"/>
                </a:lnTo>
                <a:close/>
              </a:path>
              <a:path w="340995" h="368300">
                <a:moveTo>
                  <a:pt x="174993" y="0"/>
                </a:moveTo>
                <a:lnTo>
                  <a:pt x="131596" y="3241"/>
                </a:lnTo>
                <a:lnTo>
                  <a:pt x="89931" y="13439"/>
                </a:lnTo>
                <a:lnTo>
                  <a:pt x="54539" y="32294"/>
                </a:lnTo>
                <a:lnTo>
                  <a:pt x="27686" y="60756"/>
                </a:lnTo>
                <a:lnTo>
                  <a:pt x="12607" y="100629"/>
                </a:lnTo>
                <a:lnTo>
                  <a:pt x="10795" y="116789"/>
                </a:lnTo>
                <a:lnTo>
                  <a:pt x="106768" y="116789"/>
                </a:lnTo>
                <a:lnTo>
                  <a:pt x="108957" y="103682"/>
                </a:lnTo>
                <a:lnTo>
                  <a:pt x="112836" y="92594"/>
                </a:lnTo>
                <a:lnTo>
                  <a:pt x="144922" y="67395"/>
                </a:lnTo>
                <a:lnTo>
                  <a:pt x="170256" y="64363"/>
                </a:lnTo>
                <a:lnTo>
                  <a:pt x="322470" y="64363"/>
                </a:lnTo>
                <a:lnTo>
                  <a:pt x="320393" y="58754"/>
                </a:lnTo>
                <a:lnTo>
                  <a:pt x="288337" y="24194"/>
                </a:lnTo>
                <a:lnTo>
                  <a:pt x="241590" y="6046"/>
                </a:lnTo>
                <a:lnTo>
                  <a:pt x="201510" y="939"/>
                </a:lnTo>
                <a:lnTo>
                  <a:pt x="188209" y="235"/>
                </a:lnTo>
                <a:lnTo>
                  <a:pt x="174993" y="0"/>
                </a:lnTo>
                <a:close/>
              </a:path>
            </a:pathLst>
          </a:custGeom>
          <a:solidFill>
            <a:srgbClr val="4054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4406709" y="2732112"/>
            <a:ext cx="224790" cy="457834"/>
          </a:xfrm>
          <a:custGeom>
            <a:avLst/>
            <a:gdLst/>
            <a:ahLst/>
            <a:cxnLst/>
            <a:rect l="l" t="t" r="r" b="b"/>
            <a:pathLst>
              <a:path w="224789" h="457835">
                <a:moveTo>
                  <a:pt x="154063" y="168808"/>
                </a:moveTo>
                <a:lnTo>
                  <a:pt x="58102" y="168808"/>
                </a:lnTo>
                <a:lnTo>
                  <a:pt x="58223" y="377781"/>
                </a:lnTo>
                <a:lnTo>
                  <a:pt x="66890" y="417614"/>
                </a:lnTo>
                <a:lnTo>
                  <a:pt x="98784" y="446653"/>
                </a:lnTo>
                <a:lnTo>
                  <a:pt x="136145" y="455772"/>
                </a:lnTo>
                <a:lnTo>
                  <a:pt x="168249" y="457492"/>
                </a:lnTo>
                <a:lnTo>
                  <a:pt x="175393" y="457449"/>
                </a:lnTo>
                <a:lnTo>
                  <a:pt x="218084" y="454982"/>
                </a:lnTo>
                <a:lnTo>
                  <a:pt x="224332" y="454037"/>
                </a:lnTo>
                <a:lnTo>
                  <a:pt x="224332" y="382346"/>
                </a:lnTo>
                <a:lnTo>
                  <a:pt x="194614" y="382346"/>
                </a:lnTo>
                <a:lnTo>
                  <a:pt x="183463" y="381838"/>
                </a:lnTo>
                <a:lnTo>
                  <a:pt x="154570" y="352951"/>
                </a:lnTo>
                <a:lnTo>
                  <a:pt x="154063" y="341807"/>
                </a:lnTo>
                <a:lnTo>
                  <a:pt x="154063" y="168808"/>
                </a:lnTo>
                <a:close/>
              </a:path>
              <a:path w="224789" h="457835">
                <a:moveTo>
                  <a:pt x="224332" y="379615"/>
                </a:moveTo>
                <a:lnTo>
                  <a:pt x="219824" y="380542"/>
                </a:lnTo>
                <a:lnTo>
                  <a:pt x="215099" y="381203"/>
                </a:lnTo>
                <a:lnTo>
                  <a:pt x="205193" y="382104"/>
                </a:lnTo>
                <a:lnTo>
                  <a:pt x="200012" y="382346"/>
                </a:lnTo>
                <a:lnTo>
                  <a:pt x="224332" y="382346"/>
                </a:lnTo>
                <a:lnTo>
                  <a:pt x="224332" y="379615"/>
                </a:lnTo>
                <a:close/>
              </a:path>
              <a:path w="224789" h="457835">
                <a:moveTo>
                  <a:pt x="224332" y="104444"/>
                </a:moveTo>
                <a:lnTo>
                  <a:pt x="0" y="104444"/>
                </a:lnTo>
                <a:lnTo>
                  <a:pt x="0" y="168808"/>
                </a:lnTo>
                <a:lnTo>
                  <a:pt x="224332" y="168808"/>
                </a:lnTo>
                <a:lnTo>
                  <a:pt x="224332" y="104444"/>
                </a:lnTo>
                <a:close/>
              </a:path>
              <a:path w="224789" h="457835">
                <a:moveTo>
                  <a:pt x="154063" y="0"/>
                </a:moveTo>
                <a:lnTo>
                  <a:pt x="58102" y="0"/>
                </a:lnTo>
                <a:lnTo>
                  <a:pt x="58102" y="104444"/>
                </a:lnTo>
                <a:lnTo>
                  <a:pt x="154063" y="104444"/>
                </a:lnTo>
                <a:lnTo>
                  <a:pt x="154063" y="0"/>
                </a:lnTo>
                <a:close/>
              </a:path>
            </a:pathLst>
          </a:custGeom>
          <a:solidFill>
            <a:srgbClr val="4054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4675670" y="2827299"/>
            <a:ext cx="340995" cy="368300"/>
          </a:xfrm>
          <a:custGeom>
            <a:avLst/>
            <a:gdLst/>
            <a:ahLst/>
            <a:cxnLst/>
            <a:rect l="l" t="t" r="r" b="b"/>
            <a:pathLst>
              <a:path w="340995" h="368300">
                <a:moveTo>
                  <a:pt x="322457" y="64363"/>
                </a:moveTo>
                <a:lnTo>
                  <a:pt x="178816" y="64363"/>
                </a:lnTo>
                <a:lnTo>
                  <a:pt x="186804" y="64947"/>
                </a:lnTo>
                <a:lnTo>
                  <a:pt x="201663" y="67183"/>
                </a:lnTo>
                <a:lnTo>
                  <a:pt x="208203" y="69456"/>
                </a:lnTo>
                <a:lnTo>
                  <a:pt x="219443" y="76200"/>
                </a:lnTo>
                <a:lnTo>
                  <a:pt x="223951" y="80924"/>
                </a:lnTo>
                <a:lnTo>
                  <a:pt x="227317" y="87007"/>
                </a:lnTo>
                <a:lnTo>
                  <a:pt x="230708" y="93078"/>
                </a:lnTo>
                <a:lnTo>
                  <a:pt x="232410" y="101295"/>
                </a:lnTo>
                <a:lnTo>
                  <a:pt x="232410" y="111658"/>
                </a:lnTo>
                <a:lnTo>
                  <a:pt x="232841" y="121577"/>
                </a:lnTo>
                <a:lnTo>
                  <a:pt x="197942" y="146126"/>
                </a:lnTo>
                <a:lnTo>
                  <a:pt x="150276" y="153313"/>
                </a:lnTo>
                <a:lnTo>
                  <a:pt x="139677" y="154573"/>
                </a:lnTo>
                <a:lnTo>
                  <a:pt x="96691" y="161572"/>
                </a:lnTo>
                <a:lnTo>
                  <a:pt x="55227" y="173909"/>
                </a:lnTo>
                <a:lnTo>
                  <a:pt x="22458" y="197389"/>
                </a:lnTo>
                <a:lnTo>
                  <a:pt x="2608" y="236572"/>
                </a:lnTo>
                <a:lnTo>
                  <a:pt x="0" y="263677"/>
                </a:lnTo>
                <a:lnTo>
                  <a:pt x="569" y="276726"/>
                </a:lnTo>
                <a:lnTo>
                  <a:pt x="14120" y="319656"/>
                </a:lnTo>
                <a:lnTo>
                  <a:pt x="42926" y="348700"/>
                </a:lnTo>
                <a:lnTo>
                  <a:pt x="83369" y="364276"/>
                </a:lnTo>
                <a:lnTo>
                  <a:pt x="118999" y="367715"/>
                </a:lnTo>
                <a:lnTo>
                  <a:pt x="135136" y="367119"/>
                </a:lnTo>
                <a:lnTo>
                  <a:pt x="182549" y="358241"/>
                </a:lnTo>
                <a:lnTo>
                  <a:pt x="224642" y="336040"/>
                </a:lnTo>
                <a:lnTo>
                  <a:pt x="236651" y="325081"/>
                </a:lnTo>
                <a:lnTo>
                  <a:pt x="330925" y="325081"/>
                </a:lnTo>
                <a:lnTo>
                  <a:pt x="329885" y="315523"/>
                </a:lnTo>
                <a:lnTo>
                  <a:pt x="329026" y="304114"/>
                </a:lnTo>
                <a:lnTo>
                  <a:pt x="147066" y="304114"/>
                </a:lnTo>
                <a:lnTo>
                  <a:pt x="108115" y="291617"/>
                </a:lnTo>
                <a:lnTo>
                  <a:pt x="95961" y="268084"/>
                </a:lnTo>
                <a:lnTo>
                  <a:pt x="95961" y="250520"/>
                </a:lnTo>
                <a:lnTo>
                  <a:pt x="118376" y="218871"/>
                </a:lnTo>
                <a:lnTo>
                  <a:pt x="160362" y="206832"/>
                </a:lnTo>
                <a:lnTo>
                  <a:pt x="183324" y="203885"/>
                </a:lnTo>
                <a:lnTo>
                  <a:pt x="190639" y="202780"/>
                </a:lnTo>
                <a:lnTo>
                  <a:pt x="228346" y="191503"/>
                </a:lnTo>
                <a:lnTo>
                  <a:pt x="232410" y="187896"/>
                </a:lnTo>
                <a:lnTo>
                  <a:pt x="328358" y="187896"/>
                </a:lnTo>
                <a:lnTo>
                  <a:pt x="328358" y="99364"/>
                </a:lnTo>
                <a:lnTo>
                  <a:pt x="327472" y="84265"/>
                </a:lnTo>
                <a:lnTo>
                  <a:pt x="324813" y="70727"/>
                </a:lnTo>
                <a:lnTo>
                  <a:pt x="322457" y="64363"/>
                </a:lnTo>
                <a:close/>
              </a:path>
              <a:path w="340995" h="368300">
                <a:moveTo>
                  <a:pt x="330925" y="325081"/>
                </a:moveTo>
                <a:lnTo>
                  <a:pt x="236651" y="325081"/>
                </a:lnTo>
                <a:lnTo>
                  <a:pt x="237083" y="330936"/>
                </a:lnTo>
                <a:lnTo>
                  <a:pt x="340525" y="358927"/>
                </a:lnTo>
                <a:lnTo>
                  <a:pt x="337403" y="352828"/>
                </a:lnTo>
                <a:lnTo>
                  <a:pt x="334786" y="345387"/>
                </a:lnTo>
                <a:lnTo>
                  <a:pt x="332697" y="336689"/>
                </a:lnTo>
                <a:lnTo>
                  <a:pt x="331076" y="326466"/>
                </a:lnTo>
                <a:lnTo>
                  <a:pt x="330925" y="325081"/>
                </a:lnTo>
                <a:close/>
              </a:path>
              <a:path w="340995" h="368300">
                <a:moveTo>
                  <a:pt x="328358" y="187896"/>
                </a:moveTo>
                <a:lnTo>
                  <a:pt x="232410" y="187896"/>
                </a:lnTo>
                <a:lnTo>
                  <a:pt x="232410" y="229133"/>
                </a:lnTo>
                <a:lnTo>
                  <a:pt x="231796" y="236572"/>
                </a:lnTo>
                <a:lnTo>
                  <a:pt x="217375" y="278377"/>
                </a:lnTo>
                <a:lnTo>
                  <a:pt x="179887" y="301750"/>
                </a:lnTo>
                <a:lnTo>
                  <a:pt x="154724" y="304114"/>
                </a:lnTo>
                <a:lnTo>
                  <a:pt x="329026" y="304114"/>
                </a:lnTo>
                <a:lnTo>
                  <a:pt x="328620" y="294982"/>
                </a:lnTo>
                <a:lnTo>
                  <a:pt x="328509" y="291617"/>
                </a:lnTo>
                <a:lnTo>
                  <a:pt x="328402" y="284262"/>
                </a:lnTo>
                <a:lnTo>
                  <a:pt x="328358" y="187896"/>
                </a:lnTo>
                <a:close/>
              </a:path>
              <a:path w="340995" h="368300">
                <a:moveTo>
                  <a:pt x="174980" y="0"/>
                </a:moveTo>
                <a:lnTo>
                  <a:pt x="131596" y="3241"/>
                </a:lnTo>
                <a:lnTo>
                  <a:pt x="89922" y="13439"/>
                </a:lnTo>
                <a:lnTo>
                  <a:pt x="54537" y="32294"/>
                </a:lnTo>
                <a:lnTo>
                  <a:pt x="27686" y="60756"/>
                </a:lnTo>
                <a:lnTo>
                  <a:pt x="12600" y="100629"/>
                </a:lnTo>
                <a:lnTo>
                  <a:pt x="10782" y="116789"/>
                </a:lnTo>
                <a:lnTo>
                  <a:pt x="106768" y="116789"/>
                </a:lnTo>
                <a:lnTo>
                  <a:pt x="108957" y="103682"/>
                </a:lnTo>
                <a:lnTo>
                  <a:pt x="112837" y="92594"/>
                </a:lnTo>
                <a:lnTo>
                  <a:pt x="144924" y="67395"/>
                </a:lnTo>
                <a:lnTo>
                  <a:pt x="170256" y="64363"/>
                </a:lnTo>
                <a:lnTo>
                  <a:pt x="322457" y="64363"/>
                </a:lnTo>
                <a:lnTo>
                  <a:pt x="320380" y="58754"/>
                </a:lnTo>
                <a:lnTo>
                  <a:pt x="288324" y="24194"/>
                </a:lnTo>
                <a:lnTo>
                  <a:pt x="241577" y="6046"/>
                </a:lnTo>
                <a:lnTo>
                  <a:pt x="201507" y="939"/>
                </a:lnTo>
                <a:lnTo>
                  <a:pt x="188203" y="235"/>
                </a:lnTo>
                <a:lnTo>
                  <a:pt x="174980" y="0"/>
                </a:lnTo>
                <a:close/>
              </a:path>
            </a:pathLst>
          </a:custGeom>
          <a:solidFill>
            <a:srgbClr val="4054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213360"/>
            <a:ext cx="6806565" cy="853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1226820"/>
            <a:ext cx="6806565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4960620"/>
            <a:ext cx="2420112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cyan</dc:creator>
  <dc:title>Print</dc:title>
  <dcterms:created xsi:type="dcterms:W3CDTF">2018-11-08T05:20:45Z</dcterms:created>
  <dcterms:modified xsi:type="dcterms:W3CDTF">2018-11-08T05:20:45Z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2018-11-08T00:00:00Z</vt:filetime>
  </property>
  <property fmtid="{D5CDD505-2E9C-101B-9397-08002B2CF9AE}" pid="3" name="Creator">
    <vt:lpwstr>Adobe Illustrator CC 2015 (Macintosh)</vt:lpwstr>
  </property>
  <property fmtid="{D5CDD505-2E9C-101B-9397-08002B2CF9AE}" pid="4" name="LastSaved">
    <vt:filetime>2018-11-08T00:00:00Z</vt:filetime>
  </property>
</Properties>
</file>